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76" r:id="rId2"/>
    <p:sldId id="257" r:id="rId3"/>
    <p:sldId id="271" r:id="rId4"/>
    <p:sldId id="258" r:id="rId5"/>
    <p:sldId id="259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74" r:id="rId14"/>
    <p:sldId id="266" r:id="rId15"/>
    <p:sldId id="267" r:id="rId16"/>
    <p:sldId id="273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veen kumar" initials="pk" lastIdx="2" clrIdx="0">
    <p:extLst>
      <p:ext uri="{19B8F6BF-5375-455C-9EA6-DF929625EA0E}">
        <p15:presenceInfo xmlns:p15="http://schemas.microsoft.com/office/powerpoint/2012/main" userId="b03e29774febec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5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78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4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77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0358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460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3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1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681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5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7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42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77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52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7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96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55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C5654-B16C-444C-860E-E06BDB22A992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23C6-91A7-40A7-9FD4-1E72107E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5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815A-4F8D-CBD2-E764-C7C1BB4E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1560286"/>
            <a:ext cx="5936343" cy="1540328"/>
          </a:xfrm>
        </p:spPr>
        <p:txBody>
          <a:bodyPr/>
          <a:lstStyle/>
          <a:p>
            <a:r>
              <a:rPr lang="en-US" dirty="0"/>
              <a:t>enhancing the resume parsing system with machine learning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8D61DB-8DC2-F89F-7280-CB25427B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85057"/>
            <a:ext cx="5268686" cy="64878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D6E78-86DA-6E4D-FE16-3A5E16F70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013" y="4216399"/>
            <a:ext cx="4020457" cy="1081315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Venkata Sai Bhargav(192210699)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Praveen Kumar(192210546)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Venkata Vishnu Vardhan(192210520)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8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B53B-B027-F8D4-B6BE-892A52FE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5C990-B007-FAB4-E871-603140FC6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832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C819-1853-A8DD-FC19-AC2CE016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1093F-CFD4-DE89-C1D3-81A07518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760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59BD-E833-E0DD-4653-48D14375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496F6-768A-AFC2-7A57-1A329E4EB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178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4882-A9A4-ACB2-5707-575A8B01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4CF2-34CF-1BC2-FD05-CA52121F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ark Purple Background Images – Browse 1,061,959 Stock ...">
            <a:extLst>
              <a:ext uri="{FF2B5EF4-FFF2-40B4-BE49-F238E27FC236}">
                <a16:creationId xmlns:a16="http://schemas.microsoft.com/office/drawing/2014/main" id="{9B55AFC5-EBBF-A4D1-C0C2-CDAC9EA2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314712" cy="711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EE398-76FE-D2B8-42CD-DA315B3340E3}"/>
              </a:ext>
            </a:extLst>
          </p:cNvPr>
          <p:cNvSpPr txBox="1"/>
          <p:nvPr/>
        </p:nvSpPr>
        <p:spPr>
          <a:xfrm>
            <a:off x="342405" y="121900"/>
            <a:ext cx="1150719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Provide a pseudocode snippet or a flowchart that illustrates the algorithm in action. This helps visualize how the algorithm processes data from resumes to match job requirements.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Overview: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Preprocessing: Tokenization, cleaning, and normalization of resume text.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Feature Extraction: Identification of key features such as skills, experience, and education.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Classification: Matching extracted features with job requirements using a scoring or similarity function.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Let \( R = \{ r_1, r_2, …,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r_n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\} \) be the set of resumes.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Let \( F = \{ f_1, f_2, …,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f_m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\} \) be the set of extracted features.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Let \( J = \{ j_1, j_2, …,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j_k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\} \) be the set of job requirements.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Classification function \( C(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r_i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j_i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\) maps resume \(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r_i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\) to job requirement \(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j_i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\).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Efficiency: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Time complexity: \( O(n \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cdot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m) \) for feature extraction, \( O(k \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cdot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n) \) for classification.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Space complexity: \( O(n + m + k) \) for storing resumes, features, and job requirements.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6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F07D-EC3B-066A-83C7-2ADE95A1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FF72D-C32C-C30E-1708-499F8A1A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453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F07-4644-C896-4EE4-E7D99B77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92CA7-D88C-0707-A140-1F9289FE7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21272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8C51-4AF3-6D64-7AE0-95CB831D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1C4BB-F040-ED63-2B1D-6316366A4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7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DD2C-C5E9-4F54-6650-4957952E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ABB38-453F-9F10-AC9E-50B243BE3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54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F9C6-E934-F102-49A6-12817891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D1F6DD-C367-9556-276A-E8066C8A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211781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996-F1CE-BEDC-937C-76C8BC1C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8A731-1189-D3E5-C3E4-C86D921C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161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0CF5-6FF7-6667-B78C-FC44FFCF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A6DE0-B21A-4CFE-FA2D-7F90DB8D5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189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22A7-AED8-ADBA-552E-33E65EF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7204A-27B2-7F80-7177-3160BEEB6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4853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B345-2390-88CC-BB9F-89B97917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44B3F-A58F-6D1E-7465-AB4F5F6C4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695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1FA0-0262-949B-3FB5-1E26F5F4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56140-838B-45FC-420A-3FC99DA42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5" cy="6858000"/>
          </a:xfrm>
        </p:spPr>
      </p:pic>
    </p:spTree>
    <p:extLst>
      <p:ext uri="{BB962C8B-B14F-4D97-AF65-F5344CB8AC3E}">
        <p14:creationId xmlns:p14="http://schemas.microsoft.com/office/powerpoint/2010/main" val="225849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9295-C2F3-D171-17FA-3432FFA4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5F915-1871-207D-9A84-D4C4949F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82692"/>
          </a:xfrm>
        </p:spPr>
      </p:pic>
    </p:spTree>
    <p:extLst>
      <p:ext uri="{BB962C8B-B14F-4D97-AF65-F5344CB8AC3E}">
        <p14:creationId xmlns:p14="http://schemas.microsoft.com/office/powerpoint/2010/main" val="228742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81EE-B797-1A93-1552-20844FAD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83DA7-1829-4668-5B8B-4D5354CB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078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745B-09DE-CB79-7CA9-BA4A0425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23908-A5D0-8EB7-7869-A6B7E7F22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52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0154-3435-1271-C7C2-A491302A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1AB4AD-D84E-5642-BEFC-30660DD42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41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38</TotalTime>
  <Words>287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Bookman Old Style</vt:lpstr>
      <vt:lpstr>Rockwell</vt:lpstr>
      <vt:lpstr>Times New Roman</vt:lpstr>
      <vt:lpstr>Damask</vt:lpstr>
      <vt:lpstr>enhancing the resume parsing system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GRISHMA CHANDU</dc:creator>
  <cp:lastModifiedBy>praveen kumar</cp:lastModifiedBy>
  <cp:revision>4</cp:revision>
  <dcterms:created xsi:type="dcterms:W3CDTF">2024-06-17T06:48:13Z</dcterms:created>
  <dcterms:modified xsi:type="dcterms:W3CDTF">2024-07-26T09:15:12Z</dcterms:modified>
</cp:coreProperties>
</file>